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63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43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10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5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5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65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54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91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01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46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DC089-2D05-4B3A-A0E4-66313E5AB924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BA4B3-A49A-4377-B731-CE08809F7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07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"/>
            <a:ext cx="14428634" cy="580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6" b="722"/>
          <a:stretch/>
        </p:blipFill>
        <p:spPr>
          <a:xfrm>
            <a:off x="267253" y="1624047"/>
            <a:ext cx="4130974" cy="4203099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729018" y="2962442"/>
            <a:ext cx="755618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       Wednesday 22nd Feb 12.30 pm</a:t>
            </a:r>
            <a:endParaRPr lang="en-GB" altLang="en-US" sz="3200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“Stonehaven”, Stone Allerton, generously</a:t>
            </a:r>
            <a:r>
              <a:rPr kumimoji="0" lang="en-GB" altLang="en-US" sz="3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 hosted by Elspeth and Chris Salmon</a:t>
            </a: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Share a convivial and (somewhat!)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frugal meal of soup, bread, cheese</a:t>
            </a:r>
            <a:r>
              <a:rPr lang="en-GB" altLang="en-US" sz="3200" b="1" dirty="0">
                <a:solidFill>
                  <a:srgbClr val="000000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and cider.  Proceeds to ****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Tickets </a:t>
            </a:r>
            <a:r>
              <a:rPr kumimoji="0" lang="en-GB" altLang="en-US" sz="3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£</a:t>
            </a: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5 at the door  </a:t>
            </a:r>
            <a:endParaRPr kumimoji="0" lang="en-GB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562" y="5917097"/>
            <a:ext cx="51764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Bradley Hand ITC" panose="03070402050302030203" pitchFamily="66" charset="0"/>
              </a:rPr>
              <a:t>For more details, contact </a:t>
            </a:r>
          </a:p>
          <a:p>
            <a:r>
              <a:rPr lang="en-GB" sz="2400" b="1" dirty="0">
                <a:latin typeface="Bradley Hand ITC" panose="03070402050302030203" pitchFamily="66" charset="0"/>
              </a:rPr>
              <a:t>Johnny Torrens-Spence 01934 710188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500A5A-B7FD-444A-877E-8B9972A3E404}"/>
              </a:ext>
            </a:extLst>
          </p:cNvPr>
          <p:cNvSpPr txBox="1"/>
          <p:nvPr/>
        </p:nvSpPr>
        <p:spPr>
          <a:xfrm>
            <a:off x="4012704" y="172471"/>
            <a:ext cx="800892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Allerton Church </a:t>
            </a:r>
            <a:endParaRPr kumimoji="0" lang="en-GB" altLang="en-US" sz="8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  Lent Lunch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57C617-EEAA-4E34-AE7E-C31D73A79AAB}"/>
              </a:ext>
            </a:extLst>
          </p:cNvPr>
          <p:cNvSpPr txBox="1"/>
          <p:nvPr/>
        </p:nvSpPr>
        <p:spPr>
          <a:xfrm rot="1491274">
            <a:off x="2311158" y="1207893"/>
            <a:ext cx="30171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5400" b="1" dirty="0">
                <a:solidFill>
                  <a:srgbClr val="FF0000"/>
                </a:solidFill>
                <a:latin typeface="Bradley Hand ITC" panose="03070402050302030203" pitchFamily="66" charset="0"/>
                <a:cs typeface="Times New Roman" panose="02020603050405020304" pitchFamily="18" charset="0"/>
              </a:rPr>
              <a:t>Everyone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5400" b="1" dirty="0">
                <a:solidFill>
                  <a:srgbClr val="FF0000"/>
                </a:solidFill>
                <a:latin typeface="Bradley Hand ITC" panose="03070402050302030203" pitchFamily="66" charset="0"/>
                <a:cs typeface="Times New Roman" panose="02020603050405020304" pitchFamily="18" charset="0"/>
              </a:rPr>
              <a:t>Welcome</a:t>
            </a:r>
            <a:endParaRPr kumimoji="0" lang="en-GB" altLang="en-US" sz="5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32658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63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Bradley Hand ITC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Johnny Torrens-Spence</dc:creator>
  <cp:lastModifiedBy>Johnny Torrens-Spence</cp:lastModifiedBy>
  <cp:revision>12</cp:revision>
  <dcterms:created xsi:type="dcterms:W3CDTF">2019-02-06T11:39:41Z</dcterms:created>
  <dcterms:modified xsi:type="dcterms:W3CDTF">2023-01-20T09:52:56Z</dcterms:modified>
</cp:coreProperties>
</file>